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9" r:id="rId2"/>
    <p:sldId id="270" r:id="rId3"/>
    <p:sldId id="257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custDataLst>
    <p:tags r:id="rId11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B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88" autoAdjust="0"/>
    <p:restoredTop sz="94660"/>
  </p:normalViewPr>
  <p:slideViewPr>
    <p:cSldViewPr>
      <p:cViewPr>
        <p:scale>
          <a:sx n="96" d="100"/>
          <a:sy n="96" d="100"/>
        </p:scale>
        <p:origin x="-906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41824E-725B-4ACD-8EBF-EDE41ACFDF01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87B796-0FB4-4BD0-A80C-C9BFCA5CB64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81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59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88AC-0253-4B35-890D-5F62805DB725}" type="datetimeFigureOut">
              <a:rPr lang="fa-IR" smtClean="0"/>
              <a:pPr/>
              <a:t>07/19/1442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1728192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5696" y="116632"/>
            <a:ext cx="7200800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2362" y="116632"/>
            <a:ext cx="8928992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52575" y="1314450"/>
            <a:ext cx="3181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>
                <a:effectLst/>
                <a:latin typeface="Calibri"/>
                <a:ea typeface="Calibri"/>
                <a:cs typeface="IranNastaliq"/>
              </a:rPr>
              <a:t>     </a:t>
            </a:r>
            <a:endParaRPr lang="en-US" sz="11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2" y="116632"/>
            <a:ext cx="8934134" cy="662342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843" y="389375"/>
            <a:ext cx="794763" cy="85058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29877" y="1297791"/>
            <a:ext cx="2408095" cy="10136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dirty="0">
              <a:ea typeface="Calibri"/>
              <a:cs typeface="Arial"/>
            </a:endParaRPr>
          </a:p>
          <a:p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82" y="1052737"/>
            <a:ext cx="6085285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1728192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16632"/>
            <a:ext cx="8496944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835695" y="1844825"/>
            <a:ext cx="4536505" cy="3526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95390" y="1315706"/>
            <a:ext cx="4572000" cy="5291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0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000" dirty="0">
              <a:ea typeface="Calibri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269" y="457200"/>
            <a:ext cx="735592" cy="787262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331640" y="2492896"/>
            <a:ext cx="6448376" cy="5744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400" dirty="0" smtClean="0">
                <a:cs typeface="B Nazanin" panose="00000400000000000000" pitchFamily="2" charset="-78"/>
              </a:rPr>
              <a:t>عنوان :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21024" y="3442164"/>
            <a:ext cx="3101951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000" dirty="0" smtClean="0">
                <a:cs typeface="B Nazanin" panose="00000400000000000000" pitchFamily="2" charset="-78"/>
              </a:rPr>
              <a:t>استاد راهنما :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024" y="3954994"/>
            <a:ext cx="3101951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000" dirty="0" smtClean="0">
                <a:cs typeface="B Nazanin" panose="00000400000000000000" pitchFamily="2" charset="-78"/>
              </a:rPr>
              <a:t>استاد مشاور :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21024" y="4488198"/>
            <a:ext cx="3101951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000" dirty="0" smtClean="0">
                <a:cs typeface="B Nazanin" panose="00000400000000000000" pitchFamily="2" charset="-78"/>
              </a:rPr>
              <a:t>نگارش</a:t>
            </a:r>
            <a:r>
              <a:rPr lang="fa-IR" sz="2000" dirty="0" smtClean="0">
                <a:cs typeface="B Behnam " pitchFamily="2" charset="-78"/>
              </a:rPr>
              <a:t> </a:t>
            </a:r>
            <a:r>
              <a:rPr lang="fa-IR" sz="2400" dirty="0" smtClean="0">
                <a:cs typeface="B Behnam " pitchFamily="2" charset="-78"/>
              </a:rPr>
              <a:t>:</a:t>
            </a:r>
            <a:endParaRPr lang="fa-IR" sz="2400" dirty="0">
              <a:cs typeface="B Behnam 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15915" y="5814683"/>
            <a:ext cx="1512168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400" dirty="0" smtClean="0">
                <a:cs typeface="B Behnam " pitchFamily="2" charset="-78"/>
              </a:rPr>
              <a:t>سال:</a:t>
            </a:r>
            <a:endParaRPr lang="fa-IR" sz="2400" dirty="0">
              <a:cs typeface="B Behnam 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455875" y="1844825"/>
            <a:ext cx="2232249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dirty="0" smtClean="0">
                <a:cs typeface="B Nazanin" panose="00000400000000000000" pitchFamily="2" charset="-78"/>
              </a:rPr>
              <a:t>گروه آموزشی: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953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85720" y="2564904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1" name="Rounded Rectangle 10">
            <a:hlinkClick r:id="rId3" action="ppaction://hlinksldjump"/>
          </p:cNvPr>
          <p:cNvSpPr/>
          <p:nvPr/>
        </p:nvSpPr>
        <p:spPr>
          <a:xfrm>
            <a:off x="287951" y="3143372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مروری بر منابع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2" name="Rounded Rectangle 11">
            <a:hlinkClick r:id="rId4" action="ppaction://hlinksldjump"/>
          </p:cNvPr>
          <p:cNvSpPr/>
          <p:nvPr/>
        </p:nvSpPr>
        <p:spPr>
          <a:xfrm>
            <a:off x="287951" y="370254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 و روش ها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3" name="Rounded Rectangle 12">
            <a:hlinkClick r:id="" action="ppaction://noaction"/>
          </p:cNvPr>
          <p:cNvSpPr/>
          <p:nvPr/>
        </p:nvSpPr>
        <p:spPr>
          <a:xfrm>
            <a:off x="287951" y="430184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نتایج و بحث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4" name="Rounded Rectangle 13">
            <a:hlinkClick r:id="" action="ppaction://noaction"/>
          </p:cNvPr>
          <p:cNvSpPr/>
          <p:nvPr/>
        </p:nvSpPr>
        <p:spPr>
          <a:xfrm>
            <a:off x="297253" y="491836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نتیجه گیری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97253" y="5487877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پیشنهادات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6021287"/>
            <a:ext cx="6984776" cy="6352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658069"/>
            <a:ext cx="67438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* موارد سمت چپ، بر حسب فصل بندی دانشجو، با تایید استاد راهنما  قابل تغییر است. </a:t>
            </a:r>
            <a:endParaRPr lang="fa-IR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hlinkClick r:id="rId3" action="ppaction://hlinksldjump"/>
          </p:cNvPr>
          <p:cNvSpPr/>
          <p:nvPr/>
        </p:nvSpPr>
        <p:spPr>
          <a:xfrm>
            <a:off x="287951" y="370338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 و روش ها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3" name="Rounded Rectangle 12">
            <a:hlinkClick r:id="" action="ppaction://noaction"/>
          </p:cNvPr>
          <p:cNvSpPr/>
          <p:nvPr/>
        </p:nvSpPr>
        <p:spPr>
          <a:xfrm>
            <a:off x="287951" y="430184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نتایج و بحث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4" name="Rounded Rectangle 13">
            <a:hlinkClick r:id="" action="ppaction://noaction"/>
          </p:cNvPr>
          <p:cNvSpPr/>
          <p:nvPr/>
        </p:nvSpPr>
        <p:spPr>
          <a:xfrm>
            <a:off x="297253" y="491836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نتیجه گیری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97253" y="5487877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پیشنهادات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5916505"/>
            <a:ext cx="6984776" cy="74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87951" y="3140968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>
                <a:cs typeface="B Behnam " pitchFamily="2" charset="-78"/>
              </a:rPr>
              <a:t>مروری بر منابع</a:t>
            </a:r>
          </a:p>
        </p:txBody>
      </p:sp>
      <p:sp>
        <p:nvSpPr>
          <p:cNvPr id="17" name="Rounded Rectangle 16">
            <a:hlinkClick r:id="rId3" action="ppaction://hlinksldjump"/>
          </p:cNvPr>
          <p:cNvSpPr/>
          <p:nvPr/>
        </p:nvSpPr>
        <p:spPr>
          <a:xfrm>
            <a:off x="297253" y="256490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629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hlinkClick r:id="" action="ppaction://noaction"/>
          </p:cNvPr>
          <p:cNvSpPr/>
          <p:nvPr/>
        </p:nvSpPr>
        <p:spPr>
          <a:xfrm>
            <a:off x="287951" y="430184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نتایج و بحث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4" name="Rounded Rectangle 13">
            <a:hlinkClick r:id="" action="ppaction://noaction"/>
          </p:cNvPr>
          <p:cNvSpPr/>
          <p:nvPr/>
        </p:nvSpPr>
        <p:spPr>
          <a:xfrm>
            <a:off x="297253" y="491836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نتیجه گیری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97253" y="5487877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پیشنهادات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5916505"/>
            <a:ext cx="6984776" cy="74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87951" y="3140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>
                <a:cs typeface="B Behnam " pitchFamily="2" charset="-78"/>
              </a:rPr>
              <a:t>مروری بر منابع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297253" y="256490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6989" y="3743968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موادها و روش ها</a:t>
            </a:r>
            <a:endParaRPr lang="fa-IR" sz="1600" dirty="0">
              <a:cs typeface="B Behnam 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179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hlinkClick r:id="" action="ppaction://noaction"/>
          </p:cNvPr>
          <p:cNvSpPr/>
          <p:nvPr/>
        </p:nvSpPr>
        <p:spPr>
          <a:xfrm>
            <a:off x="297253" y="4918363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نتیجه گیری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97253" y="5487877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پیشنهادات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5916505"/>
            <a:ext cx="6984776" cy="74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87951" y="3140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>
                <a:cs typeface="B Behnam " pitchFamily="2" charset="-78"/>
              </a:rPr>
              <a:t>مروری بر منابع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297253" y="256490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6989" y="3743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موادها و روش ها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7253" y="4291589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نتایج و بحث</a:t>
            </a:r>
            <a:endParaRPr lang="fa-IR" sz="1400" dirty="0">
              <a:cs typeface="B Behnam 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34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97253" y="5487877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پیشنهادات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5916505"/>
            <a:ext cx="6984776" cy="74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87951" y="3140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>
                <a:cs typeface="B Behnam " pitchFamily="2" charset="-78"/>
              </a:rPr>
              <a:t>مروری بر منابع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297253" y="256490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6989" y="3743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موادها و روش ها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7253" y="4291589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نتایج و بحث</a:t>
            </a:r>
            <a:endParaRPr lang="fa-IR" sz="1400" dirty="0">
              <a:cs typeface="B Behnam 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6989" y="4941168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نتیجه گیری</a:t>
            </a:r>
            <a:endParaRPr lang="fa-IR" sz="1400" dirty="0">
              <a:cs typeface="B Behnam 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54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6913" y="1072135"/>
            <a:ext cx="1979712" cy="52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1000"/>
              </a:spcAft>
            </a:pPr>
            <a:r>
              <a:rPr lang="fa-IR" sz="1400" dirty="0">
                <a:ea typeface="Calibri"/>
                <a:cs typeface="IranNastaliq"/>
              </a:rPr>
              <a:t>موسسه آموزش عالی  جهاد دانشگاهی کرمانشاه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70000"/>
              </a:lnSpc>
              <a:spcAft>
                <a:spcPts val="1000"/>
              </a:spcAft>
            </a:pP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" y="295394"/>
            <a:ext cx="677744" cy="7253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82799" y="5916505"/>
            <a:ext cx="6984776" cy="74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600" dirty="0" smtClean="0"/>
              <a:t>عنوان :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87951" y="3140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>
                <a:cs typeface="B Behnam " pitchFamily="2" charset="-78"/>
              </a:rPr>
              <a:t>مروری بر منابع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297253" y="2564904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مقدمه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6989" y="37439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Behnam " pitchFamily="2" charset="-78"/>
              </a:rPr>
              <a:t>موادها و روش ها</a:t>
            </a:r>
            <a:endParaRPr lang="fa-IR" sz="1600" dirty="0">
              <a:cs typeface="B Behnam 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7253" y="4291589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نتایج و بحث</a:t>
            </a:r>
            <a:endParaRPr lang="fa-IR" sz="1400" dirty="0">
              <a:cs typeface="B Behnam 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6989" y="4941168"/>
            <a:ext cx="121444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نتیجه گیری</a:t>
            </a:r>
            <a:endParaRPr lang="fa-IR" sz="1400" dirty="0">
              <a:cs typeface="B Behnam 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6555" y="5512745"/>
            <a:ext cx="1214446" cy="428628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Behnam " pitchFamily="2" charset="-78"/>
              </a:rPr>
              <a:t>پیشنهادات</a:t>
            </a:r>
            <a:endParaRPr lang="fa-IR" sz="1400" dirty="0">
              <a:cs typeface="B Behnam 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73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2ee6592a72eabcf624bb843a7ced83d910965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2717</TotalTime>
  <Words>185</Words>
  <Application>Microsoft Office PowerPoint</Application>
  <PresentationFormat>On-screen Show (4:3)</PresentationFormat>
  <Paragraphs>64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Omid</dc:creator>
  <cp:lastModifiedBy>windows</cp:lastModifiedBy>
  <cp:revision>76</cp:revision>
  <dcterms:created xsi:type="dcterms:W3CDTF">2014-02-12T04:26:14Z</dcterms:created>
  <dcterms:modified xsi:type="dcterms:W3CDTF">2021-03-02T07:31:35Z</dcterms:modified>
</cp:coreProperties>
</file>